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7" r:id="rId4"/>
    <p:sldId id="263" r:id="rId5"/>
    <p:sldId id="264" r:id="rId6"/>
    <p:sldId id="260" r:id="rId7"/>
    <p:sldId id="270" r:id="rId8"/>
    <p:sldId id="259" r:id="rId9"/>
    <p:sldId id="258" r:id="rId10"/>
    <p:sldId id="269" r:id="rId11"/>
    <p:sldId id="271" r:id="rId12"/>
    <p:sldId id="268" r:id="rId13"/>
    <p:sldId id="26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7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5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823385" y="-652551"/>
            <a:ext cx="8886141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8224204" y="-441831"/>
            <a:ext cx="416868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9525465" y="2001565"/>
            <a:ext cx="3572607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74161" y="3323292"/>
            <a:ext cx="9837431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730446" y="3632676"/>
            <a:ext cx="7980212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934861" y="5027231"/>
            <a:ext cx="6207063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8988620" y="2313286"/>
            <a:ext cx="2032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8735057" y="1528630"/>
            <a:ext cx="328798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602292" y="1162062"/>
            <a:ext cx="28448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1194557" y="-766298"/>
            <a:ext cx="11110421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86328" y="5089618"/>
            <a:ext cx="11370725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11378571" y="3839503"/>
            <a:ext cx="1348325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10117987" y="-321837"/>
            <a:ext cx="2635388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4245177" y="4760430"/>
            <a:ext cx="6673004" cy="1299542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1042473" y="984582"/>
            <a:ext cx="8775039" cy="36047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9328540" y="6238503"/>
            <a:ext cx="2032000" cy="365125"/>
          </a:xfrm>
        </p:spPr>
        <p:txBody>
          <a:bodyPr/>
          <a:lstStyle/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7095799" y="609479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10910307" y="3246938"/>
            <a:ext cx="1209927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1177209" y="-626065"/>
            <a:ext cx="9920208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4302981" y="6274264"/>
            <a:ext cx="5862236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10212699" y="5459725"/>
            <a:ext cx="228075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8888568" y="-490731"/>
            <a:ext cx="4087701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9057780" y="511413"/>
            <a:ext cx="1914144" cy="4818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1290350" y="1075674"/>
            <a:ext cx="7198607" cy="50882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663744" y="6188245"/>
            <a:ext cx="3173741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1153919" y="850599"/>
            <a:ext cx="4820588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23666" y="-511509"/>
            <a:ext cx="4980525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862402" y="6590199"/>
            <a:ext cx="2641367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4246855" y="-553633"/>
            <a:ext cx="9043908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1033" y="2639384"/>
            <a:ext cx="5064953" cy="226084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4638705" y="959717"/>
            <a:ext cx="6211647" cy="5077623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2254651" y="608315"/>
            <a:ext cx="2385807" cy="365125"/>
          </a:xfrm>
        </p:spPr>
        <p:txBody>
          <a:bodyPr/>
          <a:lstStyle/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4138161" y="6177547"/>
            <a:ext cx="318964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687161" y="300798"/>
            <a:ext cx="3049759" cy="365125"/>
          </a:xfrm>
        </p:spPr>
        <p:txBody>
          <a:bodyPr/>
          <a:lstStyle/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76288" y="-1017685"/>
            <a:ext cx="9881903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1035521" y="2417821"/>
            <a:ext cx="9331153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8450757" y="3775813"/>
            <a:ext cx="4136367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9770506" y="-104312"/>
            <a:ext cx="3134169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713315" y="2921829"/>
            <a:ext cx="7587807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717132" y="4494202"/>
            <a:ext cx="7028725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9171157" y="3761386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9409287" y="3170796"/>
            <a:ext cx="25684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9568485" y="2661158"/>
            <a:ext cx="911972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1177633" y="-625990"/>
            <a:ext cx="9919876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4316717" y="6275496"/>
            <a:ext cx="5849860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10214264" y="5462350"/>
            <a:ext cx="2278699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8890593" y="-490547"/>
            <a:ext cx="4085777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699242" y="1991665"/>
            <a:ext cx="4820301" cy="19148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352585" y="1335061"/>
            <a:ext cx="3438144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4934710" y="618005"/>
            <a:ext cx="3440013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10341226" y="5887413"/>
            <a:ext cx="1655973" cy="365125"/>
          </a:xfrm>
        </p:spPr>
        <p:txBody>
          <a:bodyPr/>
          <a:lstStyle>
            <a:lvl1pPr algn="l">
              <a:defRPr/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5406211" y="549437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10253553" y="5643111"/>
            <a:ext cx="1655591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1177633" y="-625990"/>
            <a:ext cx="9919876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4316717" y="6275496"/>
            <a:ext cx="5849860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10214264" y="5462350"/>
            <a:ext cx="2278699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8890593" y="-490547"/>
            <a:ext cx="4085777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703820" y="1991868"/>
            <a:ext cx="4818888" cy="191414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1139681" y="1406870"/>
            <a:ext cx="2950864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494024" y="2227895"/>
            <a:ext cx="3438144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4714279" y="687504"/>
            <a:ext cx="2953004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5077997" y="1495882"/>
            <a:ext cx="3438144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5401056" y="549554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1153919" y="850599"/>
            <a:ext cx="4820588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23666" y="-511509"/>
            <a:ext cx="4980525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862402" y="6590199"/>
            <a:ext cx="2641367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4246855" y="-553633"/>
            <a:ext cx="9043908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3048" y="2644140"/>
            <a:ext cx="5065776" cy="22555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2255520" y="612649"/>
            <a:ext cx="2389632" cy="365125"/>
          </a:xfrm>
        </p:spPr>
        <p:txBody>
          <a:bodyPr/>
          <a:lstStyle/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3324962" y="6101034"/>
            <a:ext cx="406948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682496" y="301753"/>
            <a:ext cx="3048000" cy="365125"/>
          </a:xfrm>
        </p:spPr>
        <p:txBody>
          <a:bodyPr/>
          <a:lstStyle/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496330" y="-1218153"/>
            <a:ext cx="11437271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598761" y="5207890"/>
            <a:ext cx="996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9589747" y="6483326"/>
            <a:ext cx="2577112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10836113" y="92393"/>
            <a:ext cx="250532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10029251" y="5927117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5189715" y="5987296"/>
            <a:ext cx="4165600" cy="295162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10132062" y="5570111"/>
            <a:ext cx="954941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1196347" y="-624538"/>
            <a:ext cx="9715928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6409" y="5378154"/>
            <a:ext cx="992420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10214660" y="5459931"/>
            <a:ext cx="2278697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8897481" y="-489836"/>
            <a:ext cx="4078825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703820" y="1991868"/>
            <a:ext cx="4818888" cy="1914144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1126464" y="997933"/>
            <a:ext cx="7124133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4288765" y="5144590"/>
            <a:ext cx="5240500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5685289" y="6099105"/>
            <a:ext cx="4084063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711601" y="-979752"/>
            <a:ext cx="889716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378528" y="5969722"/>
            <a:ext cx="7067325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9240390" y="-242630"/>
            <a:ext cx="3245647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7866376" y="1282101"/>
            <a:ext cx="5123656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6943762" y="2412080"/>
            <a:ext cx="5036383" cy="266284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2010039" y="615731"/>
            <a:ext cx="5764672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1097053" y="4161126"/>
            <a:ext cx="5747887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9323193" y="571256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863057" y="5162532"/>
            <a:ext cx="3969937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9395294" y="391055"/>
            <a:ext cx="2617583" cy="365125"/>
          </a:xfrm>
        </p:spPr>
        <p:txBody>
          <a:bodyPr/>
          <a:lstStyle>
            <a:lvl1pPr algn="l">
              <a:defRPr/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11173" y="2500375"/>
            <a:ext cx="5320597" cy="24534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0" y="990600"/>
            <a:ext cx="6702699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50400" y="6096002"/>
            <a:ext cx="203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26CDEC81-FDB6-43C2-A2BB-1426A88A1AB8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6096002"/>
            <a:ext cx="416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0729" y="53249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A003F-40AC-41D9-9659-4A76E77D867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4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4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4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4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4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Images of Jesus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REV. DR. CURTISS PAUL DEYOUNG</a:t>
            </a:r>
          </a:p>
        </p:txBody>
      </p:sp>
    </p:spTree>
    <p:extLst>
      <p:ext uri="{BB962C8B-B14F-4D97-AF65-F5344CB8AC3E}">
        <p14:creationId xmlns:p14="http://schemas.microsoft.com/office/powerpoint/2010/main" val="22357834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black jesus">
            <a:extLst>
              <a:ext uri="{FF2B5EF4-FFF2-40B4-BE49-F238E27FC236}">
                <a16:creationId xmlns:a16="http://schemas.microsoft.com/office/drawing/2014/main" id="{90AEFF4A-6447-4849-8665-B42928D40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106" y="998377"/>
            <a:ext cx="3646299" cy="455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79387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black jesus">
            <a:extLst>
              <a:ext uri="{FF2B5EF4-FFF2-40B4-BE49-F238E27FC236}">
                <a16:creationId xmlns:a16="http://schemas.microsoft.com/office/drawing/2014/main" id="{714CF229-921C-4A9C-B785-B6D175EBD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263" y="1073021"/>
            <a:ext cx="5957830" cy="496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68522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2764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630" y="0"/>
            <a:ext cx="52407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4777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416" y="0"/>
            <a:ext cx="47731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7322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5" r="8115"/>
          <a:stretch>
            <a:fillRect/>
          </a:stretch>
        </p:blipFill>
        <p:spPr/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" r="56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506225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334" y="0"/>
            <a:ext cx="50633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5944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458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344" y="1456566"/>
            <a:ext cx="5360558" cy="423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7636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black jesus">
            <a:extLst>
              <a:ext uri="{FF2B5EF4-FFF2-40B4-BE49-F238E27FC236}">
                <a16:creationId xmlns:a16="http://schemas.microsoft.com/office/drawing/2014/main" id="{EE719732-EC93-44D8-ACE4-BC19DA846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34" y="401216"/>
            <a:ext cx="4576882" cy="605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erson holding a sign&#10;&#10;Description automatically generated">
            <a:extLst>
              <a:ext uri="{FF2B5EF4-FFF2-40B4-BE49-F238E27FC236}">
                <a16:creationId xmlns:a16="http://schemas.microsoft.com/office/drawing/2014/main" id="{7A604DF3-1830-421D-892C-70A5B42544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7303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510" y="0"/>
            <a:ext cx="5410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4039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701" y="765631"/>
            <a:ext cx="5622048" cy="545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6966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Kilter.thmx</Template>
  <TotalTime>148</TotalTime>
  <Words>10</Words>
  <Application>Microsoft Office PowerPoint</Application>
  <PresentationFormat>Widescreen</PresentationFormat>
  <Paragraphs>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Rockwell</vt:lpstr>
      <vt:lpstr>Wingdings</vt:lpstr>
      <vt:lpstr>Kilter</vt:lpstr>
      <vt:lpstr>Images of Jesus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of Jesus</dc:title>
  <dc:creator>Curtiss DeYoung</dc:creator>
  <cp:lastModifiedBy>Curtiss DeYoung</cp:lastModifiedBy>
  <cp:revision>19</cp:revision>
  <dcterms:created xsi:type="dcterms:W3CDTF">2016-02-28T21:06:58Z</dcterms:created>
  <dcterms:modified xsi:type="dcterms:W3CDTF">2019-11-02T21:48:03Z</dcterms:modified>
</cp:coreProperties>
</file>