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10058400" cy="7772400"/>
  <p:notesSz cx="6950075" cy="92360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7EFD1-5140-458E-9810-F13FB0851AA2}" v="1068" dt="2018-06-30T18:37:52.491"/>
    <p1510:client id="{EE4C269E-8041-4971-A4EA-A24CC6D054E6}" v="3" dt="2018-06-30T21:48:20.545"/>
    <p1510:client id="{295CC9FD-B16E-4F4B-B766-C49C60756302}" v="163" dt="2018-07-01T00:30:19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4"/>
  </p:normalViewPr>
  <p:slideViewPr>
    <p:cSldViewPr showGuides="1">
      <p:cViewPr varScale="1">
        <p:scale>
          <a:sx n="109" d="100"/>
          <a:sy n="109" d="100"/>
        </p:scale>
        <p:origin x="1260" y="11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4A1CF-8E5E-4CDC-AC6D-3153A46EA4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6"/>
            <a:ext cx="3011488" cy="463550"/>
          </a:xfrm>
          <a:prstGeom prst="rect">
            <a:avLst/>
          </a:prstGeom>
        </p:spPr>
        <p:txBody>
          <a:bodyPr vert="horz" lIns="91388" tIns="45692" rIns="91388" bIns="456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5AB877-5396-428D-9D2B-5F45877781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6"/>
            <a:ext cx="3011488" cy="463550"/>
          </a:xfrm>
          <a:prstGeom prst="rect">
            <a:avLst/>
          </a:prstGeom>
        </p:spPr>
        <p:txBody>
          <a:bodyPr vert="horz" lIns="91388" tIns="45692" rIns="91388" bIns="45692" rtlCol="0"/>
          <a:lstStyle>
            <a:lvl1pPr algn="r">
              <a:defRPr sz="1200"/>
            </a:lvl1pPr>
          </a:lstStyle>
          <a:p>
            <a:fld id="{54301C61-734B-4E30-8A07-16B28960D6B3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176B0-8FB0-4A2A-BA5F-816CC9B5FE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388" tIns="45692" rIns="91388" bIns="456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BB0A9-9398-4759-A42A-4381DC5F44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388" tIns="45692" rIns="91388" bIns="45692" rtlCol="0" anchor="b"/>
          <a:lstStyle>
            <a:lvl1pPr algn="r">
              <a:defRPr sz="1200"/>
            </a:lvl1pPr>
          </a:lstStyle>
          <a:p>
            <a:fld id="{054FB851-DA26-4F90-BCA4-E8B6117CC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48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114" cy="462272"/>
          </a:xfrm>
          <a:prstGeom prst="rect">
            <a:avLst/>
          </a:prstGeom>
        </p:spPr>
        <p:txBody>
          <a:bodyPr vert="horz" lIns="89702" tIns="44849" rIns="89702" bIns="448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413" y="0"/>
            <a:ext cx="3012114" cy="462272"/>
          </a:xfrm>
          <a:prstGeom prst="rect">
            <a:avLst/>
          </a:prstGeom>
        </p:spPr>
        <p:txBody>
          <a:bodyPr vert="horz" lIns="89702" tIns="44849" rIns="89702" bIns="44849" rtlCol="0"/>
          <a:lstStyle>
            <a:lvl1pPr algn="r">
              <a:defRPr sz="1200"/>
            </a:lvl1pPr>
          </a:lstStyle>
          <a:p>
            <a:fld id="{466E91E6-71E5-4FB6-877D-CC045A21CB8D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58913" y="1154113"/>
            <a:ext cx="40322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02" tIns="44849" rIns="89702" bIns="448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386" y="4444685"/>
            <a:ext cx="5561303" cy="3637271"/>
          </a:xfrm>
          <a:prstGeom prst="rect">
            <a:avLst/>
          </a:prstGeom>
        </p:spPr>
        <p:txBody>
          <a:bodyPr vert="horz" lIns="89702" tIns="44849" rIns="89702" bIns="448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803"/>
            <a:ext cx="3012114" cy="462272"/>
          </a:xfrm>
          <a:prstGeom prst="rect">
            <a:avLst/>
          </a:prstGeom>
        </p:spPr>
        <p:txBody>
          <a:bodyPr vert="horz" lIns="89702" tIns="44849" rIns="89702" bIns="448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413" y="8773803"/>
            <a:ext cx="3012114" cy="462272"/>
          </a:xfrm>
          <a:prstGeom prst="rect">
            <a:avLst/>
          </a:prstGeom>
        </p:spPr>
        <p:txBody>
          <a:bodyPr vert="horz" lIns="89702" tIns="44849" rIns="89702" bIns="44849" rtlCol="0" anchor="b"/>
          <a:lstStyle>
            <a:lvl1pPr algn="r">
              <a:defRPr sz="1200"/>
            </a:lvl1pPr>
          </a:lstStyle>
          <a:p>
            <a:fld id="{3AF8B232-A270-491B-A8A5-38B5F6651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8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8B232-A270-491B-A8A5-38B5F6651D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4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8B232-A270-491B-A8A5-38B5F6651D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5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8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2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8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3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4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7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5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8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C62E-BEF2-444F-9C97-66E48933E5B8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305B8-68B5-4CAF-8E25-A535D184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8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55834ED-8D0C-469D-B892-E0A257FF0DB9}"/>
              </a:ext>
            </a:extLst>
          </p:cNvPr>
          <p:cNvSpPr txBox="1"/>
          <p:nvPr/>
        </p:nvSpPr>
        <p:spPr>
          <a:xfrm>
            <a:off x="195443" y="201980"/>
            <a:ext cx="4019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Grace Church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Bishop Derek Grier – Saturday, June 30, 2018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“Call Him: Moses Part II”</a:t>
            </a: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C64108-4F98-4290-8A63-23E9471BD9A1}"/>
              </a:ext>
            </a:extLst>
          </p:cNvPr>
          <p:cNvSpPr txBox="1"/>
          <p:nvPr/>
        </p:nvSpPr>
        <p:spPr>
          <a:xfrm>
            <a:off x="3962400" y="142176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Front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3F7E22-1225-4451-9DF3-D43FFEB43A90}"/>
              </a:ext>
            </a:extLst>
          </p:cNvPr>
          <p:cNvSpPr txBox="1"/>
          <p:nvPr/>
        </p:nvSpPr>
        <p:spPr>
          <a:xfrm>
            <a:off x="1371600" y="7282375"/>
            <a:ext cx="1962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Turn Over For The Answer Key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999CFE-BB4D-4439-A6CF-75F3A2BE57E0}"/>
              </a:ext>
            </a:extLst>
          </p:cNvPr>
          <p:cNvSpPr txBox="1"/>
          <p:nvPr/>
        </p:nvSpPr>
        <p:spPr>
          <a:xfrm>
            <a:off x="6553200" y="7282375"/>
            <a:ext cx="1962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Turn Over For The Answer Key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518B42-A6CF-4B45-8C7E-900A2BE68DD4}"/>
              </a:ext>
            </a:extLst>
          </p:cNvPr>
          <p:cNvSpPr txBox="1"/>
          <p:nvPr/>
        </p:nvSpPr>
        <p:spPr>
          <a:xfrm>
            <a:off x="9067800" y="142176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Front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2F796E-8469-4238-BF53-BB7111914020}"/>
              </a:ext>
            </a:extLst>
          </p:cNvPr>
          <p:cNvSpPr txBox="1"/>
          <p:nvPr/>
        </p:nvSpPr>
        <p:spPr>
          <a:xfrm>
            <a:off x="5410200" y="169083"/>
            <a:ext cx="4019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Grace Church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Bishop Derek Grier – Saturday, June 30, 2018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“Call Him: Moses Part II”</a:t>
            </a: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D492CA76-8787-41A6-BC87-EE0C79690054}"/>
              </a:ext>
            </a:extLst>
          </p:cNvPr>
          <p:cNvSpPr txBox="1"/>
          <p:nvPr/>
        </p:nvSpPr>
        <p:spPr>
          <a:xfrm>
            <a:off x="-581143" y="1042630"/>
            <a:ext cx="5334000" cy="6012527"/>
          </a:xfrm>
          <a:prstGeom prst="rect">
            <a:avLst/>
          </a:prstGeom>
          <a:noFill/>
          <a:ln w="3175"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The ___________________way to learn is from other’s ___________________, the hardest is from our own mistakes, but what’s most tragic is refusing to learn from _______________.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spc="-40" dirty="0">
                <a:solidFill>
                  <a:schemeClr val="tx1"/>
                </a:solidFill>
                <a:latin typeface="Roboto Condensed" panose="02000000000000000000"/>
                <a:ea typeface="Times New Roman" panose="02020603050405020304" pitchFamily="18" charset="0"/>
              </a:rPr>
              <a:t>I have no ____________________ talents; I am only passionately _________________. -Albert Einstein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Prayer was their last _______________, instead of their __________ line of ______________. -Oswald Chambers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When you can’t _______________,______________.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You may think you are ________________ on God, but  ________ has been waiting on ____________. 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One of _______ is still _____________ than ____________ of us.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A person __________________ up only in _____________ makes a very small ___________________.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The ______________way we will  ________________ ourselves, is by __________________ who God is.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You can have ____________ or __________, but not both.</a:t>
            </a: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endParaRPr lang="en-US" sz="12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endParaRPr lang="en-US" sz="11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7A9F4CFA-F827-4957-A400-14C109649281}"/>
              </a:ext>
            </a:extLst>
          </p:cNvPr>
          <p:cNvSpPr txBox="1"/>
          <p:nvPr/>
        </p:nvSpPr>
        <p:spPr>
          <a:xfrm>
            <a:off x="4572000" y="1007461"/>
            <a:ext cx="5334000" cy="6012527"/>
          </a:xfrm>
          <a:prstGeom prst="rect">
            <a:avLst/>
          </a:prstGeom>
          <a:noFill/>
          <a:ln w="3175"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The ___________________way to learn is from other’s ___________________, the hardest is from our own mistakes, but what’s most tragic is refusing to learn from _______________.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spc="-40" dirty="0">
                <a:solidFill>
                  <a:schemeClr val="tx1"/>
                </a:solidFill>
                <a:latin typeface="Roboto Condensed" panose="02000000000000000000"/>
                <a:ea typeface="Times New Roman" panose="02020603050405020304" pitchFamily="18" charset="0"/>
              </a:rPr>
              <a:t>I have no ____________________ talents; I am only passionately _________________. -Albert Einstein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Prayer was their last _______________, instead of their __________ line of ______________. -Oswald Chambers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When you can’t _______________,______________.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You may think you are ________________ on God, but  ________ has been waiting on ____________. 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One of _______ is still _____________ than ____________ of us.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A person __________________ up only in _____________ makes a very small ___________________.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The ______________way we will  ________________ ourselves, is by __________________ who God is.</a:t>
            </a:r>
          </a:p>
          <a:p>
            <a:pPr marL="914400" indent="-228600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You can have ____________ or __________, but not both.</a:t>
            </a: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endParaRPr lang="en-US" sz="12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endParaRPr lang="en-US" sz="11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8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AFBBC3FE-C2DA-4859-92B3-4A1F8082CCF7}"/>
              </a:ext>
            </a:extLst>
          </p:cNvPr>
          <p:cNvSpPr txBox="1"/>
          <p:nvPr/>
        </p:nvSpPr>
        <p:spPr>
          <a:xfrm>
            <a:off x="155951" y="4290508"/>
            <a:ext cx="4999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Answer Key:</a:t>
            </a:r>
          </a:p>
          <a:p>
            <a:endParaRPr lang="en-US" sz="1200" b="1" u="sng" dirty="0">
              <a:latin typeface="Roboto Condensed" panose="02000000000000000000"/>
              <a:ea typeface="Roboto Condensed" panose="02000000000000000000" pitchFamily="2" charset="0"/>
              <a:cs typeface="Arial" charset="0"/>
            </a:endParaRPr>
          </a:p>
          <a:p>
            <a:pPr marL="228600" indent="-228600">
              <a:buAutoNum type="arabicPeriod"/>
              <a:tabLst>
                <a:tab pos="852488" algn="l"/>
                <a:tab pos="1371600" algn="l"/>
                <a:tab pos="1547813" algn="l"/>
                <a:tab pos="1714500" algn="l"/>
                <a:tab pos="2005013" algn="l"/>
                <a:tab pos="2344738" algn="l"/>
                <a:tab pos="2511425" algn="l"/>
                <a:tab pos="2805113" algn="l"/>
                <a:tab pos="3086100" algn="l"/>
                <a:tab pos="3148013" algn="l"/>
                <a:tab pos="3257550" algn="l"/>
                <a:tab pos="3603625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Easiest, Mistakes, Either         7.   Wrapped, Himself, Package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511425" algn="l"/>
                <a:tab pos="2805113" algn="l"/>
                <a:tab pos="2916238" algn="l"/>
                <a:tab pos="3033713" algn="l"/>
                <a:tab pos="3257550" algn="l"/>
                <a:tab pos="3597275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Special, Curious		                 8.   Only, Discover, Experiencing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Resort, First, Defense 	  	9.   Results, Excuses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Stand, Kneel			     	     10.  Crying, Closed, Praise, Open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Waiting, God, You                  11.   Pray, Forget, Wake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Us, Better, None				     12.  One, Nothing, Himself</a:t>
            </a:r>
          </a:p>
          <a:p>
            <a:pPr lvl="4"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    13.  Whoever, Lord, Saved</a:t>
            </a:r>
          </a:p>
          <a:p>
            <a:pPr>
              <a:tabLst>
                <a:tab pos="0" algn="l"/>
                <a:tab pos="1371600" algn="l"/>
                <a:tab pos="1547813" algn="l"/>
                <a:tab pos="1714500" algn="l"/>
                <a:tab pos="1943100" algn="l"/>
                <a:tab pos="2511425" algn="l"/>
                <a:tab pos="2803525" algn="l"/>
                <a:tab pos="2916238" algn="l"/>
                <a:tab pos="3033713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			         	  		</a:t>
            </a:r>
          </a:p>
          <a:p>
            <a:pPr>
              <a:tabLst>
                <a:tab pos="976313" algn="l"/>
                <a:tab pos="1371600" algn="l"/>
                <a:tab pos="1547813" algn="l"/>
                <a:tab pos="1714500" algn="l"/>
                <a:tab pos="2511425" algn="l"/>
                <a:tab pos="2801938" algn="l"/>
                <a:tab pos="3086100" algn="l"/>
                <a:tab pos="3259138" algn="l"/>
                <a:tab pos="3603625" algn="l"/>
              </a:tabLst>
            </a:pPr>
            <a:r>
              <a:rPr lang="en-US" sz="900" dirty="0">
                <a:latin typeface="Roboto Condensed" panose="02000000000000000000" pitchFamily="2" charset="0"/>
                <a:ea typeface="Roboto Condensed" panose="02000000000000000000" pitchFamily="2" charset="0"/>
                <a:cs typeface="Arial" charset="0"/>
              </a:rPr>
              <a:t>	  			         		</a:t>
            </a:r>
          </a:p>
          <a:p>
            <a:pPr>
              <a:tabLst>
                <a:tab pos="976313" algn="l"/>
                <a:tab pos="1371600" algn="l"/>
                <a:tab pos="1547813" algn="l"/>
                <a:tab pos="1714500" algn="l"/>
                <a:tab pos="2511425" algn="l"/>
                <a:tab pos="2801938" algn="l"/>
                <a:tab pos="3259138" algn="l"/>
                <a:tab pos="3603625" algn="l"/>
              </a:tabLst>
            </a:pPr>
            <a:r>
              <a:rPr lang="en-US" sz="900" dirty="0">
                <a:latin typeface="Roboto Condensed" panose="02000000000000000000" pitchFamily="2" charset="0"/>
                <a:ea typeface="Roboto Condensed" panose="02000000000000000000" pitchFamily="2" charset="0"/>
                <a:cs typeface="Arial" charset="0"/>
              </a:rPr>
              <a:t>	   			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BF241A-230B-4A6A-BAF0-7DF7ABBA47A6}"/>
              </a:ext>
            </a:extLst>
          </p:cNvPr>
          <p:cNvSpPr/>
          <p:nvPr/>
        </p:nvSpPr>
        <p:spPr>
          <a:xfrm>
            <a:off x="4724400" y="5398503"/>
            <a:ext cx="522482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>
              <a:spcAft>
                <a:spcPts val="600"/>
              </a:spcAft>
            </a:pPr>
            <a:endParaRPr lang="en-US" sz="1100" b="1" u="sng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628650">
              <a:spcAft>
                <a:spcPts val="600"/>
              </a:spcAft>
            </a:pPr>
            <a:endParaRPr lang="en-US" sz="1100" b="1" u="sng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857250" indent="-228600">
              <a:spcBef>
                <a:spcPts val="300"/>
              </a:spcBef>
              <a:buFont typeface="+mj-lt"/>
              <a:buAutoNum type="arabicParenR"/>
            </a:pPr>
            <a:endParaRPr lang="en-US" sz="7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200" b="1" u="sng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Notes:</a:t>
            </a: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A2BD5-02F3-4F62-B891-BBDB1D7E7569}"/>
              </a:ext>
            </a:extLst>
          </p:cNvPr>
          <p:cNvSpPr txBox="1"/>
          <p:nvPr/>
        </p:nvSpPr>
        <p:spPr>
          <a:xfrm>
            <a:off x="4114800" y="126944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Back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5EC304-764A-48B3-860E-070BADF6B852}"/>
              </a:ext>
            </a:extLst>
          </p:cNvPr>
          <p:cNvSpPr txBox="1"/>
          <p:nvPr/>
        </p:nvSpPr>
        <p:spPr>
          <a:xfrm>
            <a:off x="9170771" y="144560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Back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1E4B7394-876D-4EEA-AEDA-D42AF9D95CCA}"/>
              </a:ext>
            </a:extLst>
          </p:cNvPr>
          <p:cNvSpPr txBox="1"/>
          <p:nvPr/>
        </p:nvSpPr>
        <p:spPr>
          <a:xfrm>
            <a:off x="-587062" y="878245"/>
            <a:ext cx="5222361" cy="3912967"/>
          </a:xfrm>
          <a:prstGeom prst="rect">
            <a:avLst/>
          </a:prstGeom>
          <a:noFill/>
          <a:ln w="3175"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Stop wasting time __________ over the doors that have _____________ and begin to _____________ God for the doors that He is about to _____________.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I didn’t forget to ________ today, because God didn’t __________ to _____________ me up this morning.  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If you place God on the __________ side of an (=) symbol in an equation, there is _____________ to put on the other but ______________. -Henry Meyer 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For, ______________ calls on the name of the __________, shall be ___________. -Romans 10:13 </a:t>
            </a: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endParaRPr lang="en-US" sz="12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endParaRPr lang="en-US" sz="11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A7BD93-41E7-4CF6-B38B-899160A4AC2F}"/>
              </a:ext>
            </a:extLst>
          </p:cNvPr>
          <p:cNvSpPr txBox="1"/>
          <p:nvPr/>
        </p:nvSpPr>
        <p:spPr>
          <a:xfrm>
            <a:off x="165295" y="180237"/>
            <a:ext cx="4019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Grace Church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Bishop Derek Grier – Saturday, June 30, 2018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“Call Him: Moses Part II”</a:t>
            </a: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6DBD06-9698-450D-BD2D-C3D08F0CBF57}"/>
              </a:ext>
            </a:extLst>
          </p:cNvPr>
          <p:cNvSpPr txBox="1"/>
          <p:nvPr/>
        </p:nvSpPr>
        <p:spPr>
          <a:xfrm>
            <a:off x="5155655" y="138487"/>
            <a:ext cx="4019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Grace Church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Bishop Derek Grier – Saturday, June 30, 2018</a:t>
            </a:r>
          </a:p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“Call Him: Moses Part II”</a:t>
            </a: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3DCF14-D76E-4BA1-8B03-634F9A0864C6}"/>
              </a:ext>
            </a:extLst>
          </p:cNvPr>
          <p:cNvSpPr/>
          <p:nvPr/>
        </p:nvSpPr>
        <p:spPr>
          <a:xfrm>
            <a:off x="-361437" y="5354002"/>
            <a:ext cx="522482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>
              <a:spcAft>
                <a:spcPts val="600"/>
              </a:spcAft>
            </a:pPr>
            <a:endParaRPr lang="en-US" sz="1100" b="1" u="sng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628650">
              <a:spcAft>
                <a:spcPts val="600"/>
              </a:spcAft>
            </a:pPr>
            <a:endParaRPr lang="en-US" sz="1100" b="1" u="sng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857250" indent="-228600">
              <a:spcBef>
                <a:spcPts val="300"/>
              </a:spcBef>
              <a:buFont typeface="+mj-lt"/>
              <a:buAutoNum type="arabicParenR"/>
            </a:pPr>
            <a:endParaRPr lang="en-US" sz="7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200" b="1" u="sng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Notes:</a:t>
            </a: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r>
              <a:rPr lang="en-US" sz="1050" dirty="0">
                <a:solidFill>
                  <a:prstClr val="black"/>
                </a:solidFill>
                <a:latin typeface="Roboto Condensed" panose="02000000000000000000" pitchFamily="2" charset="0"/>
                <a:cs typeface="Times New Roman" panose="02020603050405020304" pitchFamily="18" charset="0"/>
              </a:rPr>
              <a:t>___________________________________________________________</a:t>
            </a: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515938" indent="-58738">
              <a:spcBef>
                <a:spcPts val="300"/>
              </a:spcBef>
            </a:pPr>
            <a:endParaRPr lang="en-US" sz="105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A6DD783D-0540-4F03-9CD2-EE81B343B630}"/>
              </a:ext>
            </a:extLst>
          </p:cNvPr>
          <p:cNvSpPr txBox="1"/>
          <p:nvPr/>
        </p:nvSpPr>
        <p:spPr>
          <a:xfrm>
            <a:off x="4507352" y="951344"/>
            <a:ext cx="5222361" cy="3912967"/>
          </a:xfrm>
          <a:prstGeom prst="rect">
            <a:avLst/>
          </a:prstGeom>
          <a:noFill/>
          <a:ln w="3175"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334" tIns="59167" rIns="118334" bIns="591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Stop wasting time __________ over the doors that have _____________ and begin to _____________ God for the doors that He is about to _____________.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I didn’t forget to ________ today, because God didn’t __________ to _____________ me up this morning.  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If you place God on the __________ side of an (=) symbol in an equation, there is _____________ to put on the other but ______________. -Henry Meyer </a:t>
            </a:r>
          </a:p>
          <a:p>
            <a:pPr marL="914400" indent="-287338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>
                <a:solidFill>
                  <a:schemeClr val="tx1"/>
                </a:solidFill>
                <a:latin typeface="Roboto Condensed" panose="02000000000000000000"/>
                <a:cs typeface="Times New Roman" panose="02020603050405020304" pitchFamily="18" charset="0"/>
              </a:rPr>
              <a:t>For, ______________ calls on the name of the __________, shall be ___________. -Romans 10:13 </a:t>
            </a: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endParaRPr lang="en-US" sz="12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976313" indent="-290513">
              <a:lnSpc>
                <a:spcPct val="15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 startAt="10"/>
            </a:pPr>
            <a:endParaRPr lang="en-US" sz="1100" dirty="0">
              <a:solidFill>
                <a:prstClr val="black"/>
              </a:solidFill>
              <a:latin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02709C-6A8A-4A5D-B75E-66063E2B8104}"/>
              </a:ext>
            </a:extLst>
          </p:cNvPr>
          <p:cNvSpPr txBox="1"/>
          <p:nvPr/>
        </p:nvSpPr>
        <p:spPr>
          <a:xfrm>
            <a:off x="5234897" y="4290508"/>
            <a:ext cx="49997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Answer Key:</a:t>
            </a:r>
          </a:p>
          <a:p>
            <a:endParaRPr lang="en-US" sz="1200" b="1" u="sng" dirty="0">
              <a:latin typeface="Roboto Condensed" panose="02000000000000000000"/>
              <a:ea typeface="Roboto Condensed" panose="02000000000000000000" pitchFamily="2" charset="0"/>
              <a:cs typeface="Arial" charset="0"/>
            </a:endParaRPr>
          </a:p>
          <a:p>
            <a:pPr marL="228600" indent="-228600">
              <a:buAutoNum type="arabicPeriod"/>
              <a:tabLst>
                <a:tab pos="852488" algn="l"/>
                <a:tab pos="1371600" algn="l"/>
                <a:tab pos="1547813" algn="l"/>
                <a:tab pos="1714500" algn="l"/>
                <a:tab pos="2005013" algn="l"/>
                <a:tab pos="2344738" algn="l"/>
                <a:tab pos="2511425" algn="l"/>
                <a:tab pos="2805113" algn="l"/>
                <a:tab pos="3086100" algn="l"/>
                <a:tab pos="3148013" algn="l"/>
                <a:tab pos="3257550" algn="l"/>
                <a:tab pos="3603625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Easiest, Mistakes, Either         7.   Wrapped, Himself, Package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511425" algn="l"/>
                <a:tab pos="2805113" algn="l"/>
                <a:tab pos="2916238" algn="l"/>
                <a:tab pos="3033713" algn="l"/>
                <a:tab pos="3257550" algn="l"/>
                <a:tab pos="3597275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Special, Curious		                 8.   Only, Discover, Experiencing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Resort, First, Defense 	  	9.   Results, Excuses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Stand, Kneel			     	     10.  Crying, Closed, Praise, Open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Waiting, God, You                  11.   Pray, Forget, Wake</a:t>
            </a:r>
          </a:p>
          <a:p>
            <a:pPr marL="228600" indent="-228600">
              <a:buAutoNum type="arabicPeriod"/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Us, Better, None				     12.  One, Nothing, Himself</a:t>
            </a:r>
          </a:p>
          <a:p>
            <a:pPr lvl="4">
              <a:tabLst>
                <a:tab pos="0" algn="l"/>
                <a:tab pos="1371600" algn="l"/>
                <a:tab pos="1547813" algn="l"/>
                <a:tab pos="1714500" algn="l"/>
                <a:tab pos="2005013" algn="l"/>
                <a:tab pos="2287588" algn="l"/>
                <a:tab pos="2511425" algn="l"/>
                <a:tab pos="2805113" algn="l"/>
                <a:tab pos="2916238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    13.  Whoever, Lord, Saved</a:t>
            </a:r>
          </a:p>
          <a:p>
            <a:pPr>
              <a:tabLst>
                <a:tab pos="0" algn="l"/>
                <a:tab pos="1371600" algn="l"/>
                <a:tab pos="1547813" algn="l"/>
                <a:tab pos="1714500" algn="l"/>
                <a:tab pos="1943100" algn="l"/>
                <a:tab pos="2511425" algn="l"/>
                <a:tab pos="2803525" algn="l"/>
                <a:tab pos="2916238" algn="l"/>
                <a:tab pos="3033713" algn="l"/>
                <a:tab pos="3262313" algn="l"/>
                <a:tab pos="3605213" algn="l"/>
                <a:tab pos="3886200" algn="l"/>
              </a:tabLst>
            </a:pPr>
            <a:r>
              <a:rPr lang="en-US" sz="1200" dirty="0">
                <a:latin typeface="Roboto Condensed" panose="02000000000000000000"/>
                <a:ea typeface="Roboto Condensed" panose="02000000000000000000" pitchFamily="2" charset="0"/>
                <a:cs typeface="Arial" charset="0"/>
              </a:rPr>
              <a:t>			         	  		</a:t>
            </a:r>
          </a:p>
          <a:p>
            <a:pPr>
              <a:tabLst>
                <a:tab pos="976313" algn="l"/>
                <a:tab pos="1371600" algn="l"/>
                <a:tab pos="1547813" algn="l"/>
                <a:tab pos="1714500" algn="l"/>
                <a:tab pos="2511425" algn="l"/>
                <a:tab pos="2801938" algn="l"/>
                <a:tab pos="3086100" algn="l"/>
                <a:tab pos="3259138" algn="l"/>
                <a:tab pos="3603625" algn="l"/>
              </a:tabLst>
            </a:pPr>
            <a:r>
              <a:rPr lang="en-US" sz="900" dirty="0">
                <a:latin typeface="Roboto Condensed" panose="02000000000000000000" pitchFamily="2" charset="0"/>
                <a:ea typeface="Roboto Condensed" panose="02000000000000000000" pitchFamily="2" charset="0"/>
                <a:cs typeface="Arial" charset="0"/>
              </a:rPr>
              <a:t>	  			         		</a:t>
            </a:r>
          </a:p>
          <a:p>
            <a:pPr>
              <a:tabLst>
                <a:tab pos="976313" algn="l"/>
                <a:tab pos="1371600" algn="l"/>
                <a:tab pos="1547813" algn="l"/>
                <a:tab pos="1714500" algn="l"/>
                <a:tab pos="2511425" algn="l"/>
                <a:tab pos="2801938" algn="l"/>
                <a:tab pos="3259138" algn="l"/>
                <a:tab pos="3603625" algn="l"/>
              </a:tabLst>
            </a:pPr>
            <a:r>
              <a:rPr lang="en-US" sz="900" dirty="0">
                <a:latin typeface="Roboto Condensed" panose="02000000000000000000" pitchFamily="2" charset="0"/>
                <a:ea typeface="Roboto Condensed" panose="02000000000000000000" pitchFamily="2" charset="0"/>
                <a:cs typeface="Arial" charset="0"/>
              </a:rPr>
              <a:t>	   			</a:t>
            </a:r>
          </a:p>
        </p:txBody>
      </p:sp>
    </p:spTree>
    <p:extLst>
      <p:ext uri="{BB962C8B-B14F-4D97-AF65-F5344CB8AC3E}">
        <p14:creationId xmlns:p14="http://schemas.microsoft.com/office/powerpoint/2010/main" val="412517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15299</TotalTime>
  <Words>478</Words>
  <Application>Microsoft Office PowerPoint</Application>
  <PresentationFormat>Custom</PresentationFormat>
  <Paragraphs>92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Roboto Condensed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Pinkney</dc:creator>
  <cp:lastModifiedBy>Diane Pinkney</cp:lastModifiedBy>
  <cp:revision>132</cp:revision>
  <cp:lastPrinted>2018-06-30T22:33:32Z</cp:lastPrinted>
  <dcterms:created xsi:type="dcterms:W3CDTF">2017-06-16T21:26:47Z</dcterms:created>
  <dcterms:modified xsi:type="dcterms:W3CDTF">2018-07-01T00:30:19Z</dcterms:modified>
</cp:coreProperties>
</file>